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20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2"/>
    <p:restoredTop sz="94663"/>
  </p:normalViewPr>
  <p:slideViewPr>
    <p:cSldViewPr snapToGrid="0" snapToObjects="1">
      <p:cViewPr varScale="1">
        <p:scale>
          <a:sx n="53" d="100"/>
          <a:sy n="53" d="100"/>
        </p:scale>
        <p:origin x="-2016" y="-10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6AF65EFB8F274894B1F0424AF391FD" ma:contentTypeVersion="0" ma:contentTypeDescription="Ein neues Dokument erstellen." ma:contentTypeScope="" ma:versionID="bfff55faf30a1232a61e9c5694e46f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B27BE7-C0D1-437E-B24E-5B3FB7FC1D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86AD5C-6F3A-4382-93FC-EAFD4DFF53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7B6BF2-CF1A-4680-9725-FE04201F20A6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1767</TotalTime>
  <Words>174</Words>
  <Application>Microsoft Office PowerPoint</Application>
  <PresentationFormat>Custom</PresentationFormat>
  <Paragraphs>71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Office-Design</vt:lpstr>
      <vt:lpstr>Telekom 16:9 2016 DE</vt:lpstr>
      <vt:lpstr>think-cell Folie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nadine@dada-design.de</dc:creator>
  <cp:lastModifiedBy>Author</cp:lastModifiedBy>
  <cp:revision>200</cp:revision>
  <cp:lastPrinted>2018-11-27T07:17:04Z</cp:lastPrinted>
  <dcterms:created xsi:type="dcterms:W3CDTF">2017-09-13T14:07:29Z</dcterms:created>
  <dcterms:modified xsi:type="dcterms:W3CDTF">2021-04-22T06:54:36Z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0x010100466AF65EFB8F274894B1F0424AF391FD</vt:lpwstr>
  </property>
</Properties>
</file>